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970209" y="2516386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329718" y="2516386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4691827" y="2516386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5051337" y="2516386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3851027" y="2632968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4210536" y="2632968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4572646" y="2632968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4932155" y="2632968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3731845" y="2754113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4091354" y="2754113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4453464" y="2754113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4812973" y="2754113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3612664" y="2870695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3972173" y="2870695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4334282" y="2870695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4693791" y="2870695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3970209" y="2145150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4329718" y="2145150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4691827" y="2145150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3851027" y="2268896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210536" y="2268896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4572646" y="2268896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4932155" y="2268896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3731845" y="2390041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4091354" y="2390041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4453464" y="2390041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3612664" y="2506623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3972173" y="2506623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/>
          <p:nvPr/>
        </p:nvSpPr>
        <p:spPr>
          <a:xfrm>
            <a:off x="4334282" y="2506623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4693791" y="2506623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3970209" y="1792805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4329718" y="1792805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4691827" y="1792805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3851027" y="1909387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4210536" y="1909387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4572646" y="1909387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4932155" y="1909387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3731845" y="2030532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4091354" y="2030532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3612664" y="2147114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3972173" y="2147114"/>
            <a:ext cx="480000" cy="480000"/>
          </a:xfrm>
          <a:prstGeom prst="cube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