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240417" y="1239329"/>
            <a:ext cx="1804227" cy="2526654"/>
            <a:chOff x="3444725" y="839062"/>
            <a:chExt cx="2221954" cy="3535265"/>
          </a:xfrm>
        </p:grpSpPr>
        <p:cxnSp>
          <p:nvCxnSpPr>
            <p:cNvPr id="55" name="Google Shape;55;p13"/>
            <p:cNvCxnSpPr/>
            <p:nvPr/>
          </p:nvCxnSpPr>
          <p:spPr>
            <a:xfrm>
              <a:off x="3444725" y="2099875"/>
              <a:ext cx="0" cy="16437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Google Shape;56;p13"/>
            <p:cNvCxnSpPr/>
            <p:nvPr/>
          </p:nvCxnSpPr>
          <p:spPr>
            <a:xfrm>
              <a:off x="3452585" y="2107735"/>
              <a:ext cx="1022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3452585" y="3739394"/>
              <a:ext cx="1478700" cy="6333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4474648" y="2535928"/>
              <a:ext cx="0" cy="11919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4474644" y="3723665"/>
              <a:ext cx="456600" cy="2007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4931848" y="3923257"/>
              <a:ext cx="0" cy="4494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 flipH="1" rot="10800000">
              <a:off x="4482871" y="3287385"/>
              <a:ext cx="731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 flipH="1" rot="10800000">
              <a:off x="4926788" y="3492391"/>
              <a:ext cx="731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 flipH="1" rot="10800000">
              <a:off x="4926788" y="3941727"/>
              <a:ext cx="731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5656972" y="3492098"/>
              <a:ext cx="0" cy="4494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5210079" y="3290059"/>
              <a:ext cx="456600" cy="2007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5213050" y="1266225"/>
              <a:ext cx="0" cy="20280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 flipH="1" rot="10800000">
              <a:off x="3444735" y="1077465"/>
              <a:ext cx="345900" cy="10224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 flipH="1" rot="10800000">
              <a:off x="4472212" y="1525753"/>
              <a:ext cx="301500" cy="10023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 flipH="1" rot="10800000">
              <a:off x="4774388" y="1280533"/>
              <a:ext cx="434400" cy="2508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 flipH="1" rot="10800000">
              <a:off x="3775923" y="839062"/>
              <a:ext cx="434400" cy="2508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4198856" y="843794"/>
              <a:ext cx="1022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3773115" y="1093541"/>
              <a:ext cx="1022400" cy="43260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3" name="Google Shape;73;p13"/>
          <p:cNvSpPr txBox="1"/>
          <p:nvPr/>
        </p:nvSpPr>
        <p:spPr>
          <a:xfrm>
            <a:off x="1897734" y="39641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1955673" y="625205"/>
            <a:ext cx="336600" cy="422700"/>
          </a:xfrm>
          <a:prstGeom prst="downArrow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464925" y="663625"/>
            <a:ext cx="924000" cy="1432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6" name="Google Shape;76;p13"/>
          <p:cNvCxnSpPr/>
          <p:nvPr/>
        </p:nvCxnSpPr>
        <p:spPr>
          <a:xfrm>
            <a:off x="4472075" y="1650239"/>
            <a:ext cx="92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>
            <a:stCxn id="75" idx="0"/>
          </p:cNvCxnSpPr>
          <p:nvPr/>
        </p:nvCxnSpPr>
        <p:spPr>
          <a:xfrm>
            <a:off x="4926925" y="663625"/>
            <a:ext cx="0" cy="9885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 txBox="1"/>
          <p:nvPr/>
        </p:nvSpPr>
        <p:spPr>
          <a:xfrm>
            <a:off x="4752952" y="805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6522325" y="663625"/>
            <a:ext cx="924000" cy="1432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0" name="Google Shape;80;p13"/>
          <p:cNvCxnSpPr/>
          <p:nvPr/>
        </p:nvCxnSpPr>
        <p:spPr>
          <a:xfrm>
            <a:off x="6529475" y="1385820"/>
            <a:ext cx="92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3"/>
          <p:cNvSpPr txBox="1"/>
          <p:nvPr/>
        </p:nvSpPr>
        <p:spPr>
          <a:xfrm>
            <a:off x="6810352" y="805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2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82" name="Google Shape;82;p13"/>
          <p:cNvCxnSpPr>
            <a:endCxn id="79" idx="0"/>
          </p:cNvCxnSpPr>
          <p:nvPr/>
        </p:nvCxnSpPr>
        <p:spPr>
          <a:xfrm rot="10800000">
            <a:off x="6984325" y="663625"/>
            <a:ext cx="0" cy="733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3"/>
          <p:cNvSpPr/>
          <p:nvPr/>
        </p:nvSpPr>
        <p:spPr>
          <a:xfrm>
            <a:off x="4464925" y="3102025"/>
            <a:ext cx="924000" cy="1432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4472075" y="4088639"/>
            <a:ext cx="92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>
            <a:stCxn id="83" idx="0"/>
          </p:cNvCxnSpPr>
          <p:nvPr/>
        </p:nvCxnSpPr>
        <p:spPr>
          <a:xfrm flipH="1">
            <a:off x="4491625" y="3102025"/>
            <a:ext cx="435300" cy="981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3"/>
          <p:cNvSpPr txBox="1"/>
          <p:nvPr/>
        </p:nvSpPr>
        <p:spPr>
          <a:xfrm>
            <a:off x="4752952" y="25189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6522325" y="3102025"/>
            <a:ext cx="924000" cy="1432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8" name="Google Shape;88;p13"/>
          <p:cNvCxnSpPr/>
          <p:nvPr/>
        </p:nvCxnSpPr>
        <p:spPr>
          <a:xfrm>
            <a:off x="6529475" y="3824220"/>
            <a:ext cx="924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13"/>
          <p:cNvSpPr txBox="1"/>
          <p:nvPr/>
        </p:nvSpPr>
        <p:spPr>
          <a:xfrm>
            <a:off x="6810352" y="25189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4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90" name="Google Shape;90;p13"/>
          <p:cNvCxnSpPr>
            <a:endCxn id="87" idx="0"/>
          </p:cNvCxnSpPr>
          <p:nvPr/>
        </p:nvCxnSpPr>
        <p:spPr>
          <a:xfrm rot="10800000">
            <a:off x="6984325" y="3102025"/>
            <a:ext cx="0" cy="733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>
            <a:endCxn id="87" idx="3"/>
          </p:cNvCxnSpPr>
          <p:nvPr/>
        </p:nvCxnSpPr>
        <p:spPr>
          <a:xfrm flipH="1" rot="10800000">
            <a:off x="6525925" y="3818425"/>
            <a:ext cx="920400" cy="7305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