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/>
          <p:nvPr/>
        </p:nvSpPr>
        <p:spPr>
          <a:xfrm>
            <a:off x="1663099" y="1679950"/>
            <a:ext cx="1411200" cy="1411200"/>
          </a:xfrm>
          <a:prstGeom prst="cube">
            <a:avLst>
              <a:gd fmla="val 25000" name="adj"/>
            </a:avLst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5" name="Google Shape;55;p13"/>
          <p:cNvSpPr txBox="1"/>
          <p:nvPr/>
        </p:nvSpPr>
        <p:spPr>
          <a:xfrm>
            <a:off x="2174310" y="1624830"/>
            <a:ext cx="4083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ja" sz="1800">
                <a:solidFill>
                  <a:schemeClr val="dk2"/>
                </a:solidFill>
              </a:rPr>
              <a:t>A</a:t>
            </a:r>
            <a:endParaRPr sz="1800">
              <a:solidFill>
                <a:schemeClr val="dk2"/>
              </a:solidFill>
            </a:endParaRPr>
          </a:p>
        </p:txBody>
      </p:sp>
      <p:sp>
        <p:nvSpPr>
          <p:cNvPr id="56" name="Google Shape;56;p13"/>
          <p:cNvSpPr txBox="1"/>
          <p:nvPr/>
        </p:nvSpPr>
        <p:spPr>
          <a:xfrm>
            <a:off x="2729201" y="2187527"/>
            <a:ext cx="4083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ja" sz="1800">
                <a:solidFill>
                  <a:schemeClr val="dk2"/>
                </a:solidFill>
              </a:rPr>
              <a:t>B</a:t>
            </a:r>
            <a:endParaRPr sz="1800">
              <a:solidFill>
                <a:schemeClr val="dk2"/>
              </a:solidFill>
            </a:endParaRPr>
          </a:p>
        </p:txBody>
      </p:sp>
      <p:sp>
        <p:nvSpPr>
          <p:cNvPr id="57" name="Google Shape;57;p13"/>
          <p:cNvSpPr txBox="1"/>
          <p:nvPr/>
        </p:nvSpPr>
        <p:spPr>
          <a:xfrm>
            <a:off x="1986185" y="2340905"/>
            <a:ext cx="4083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ja" sz="1800">
                <a:solidFill>
                  <a:schemeClr val="dk2"/>
                </a:solidFill>
              </a:rPr>
              <a:t>E</a:t>
            </a:r>
            <a:endParaRPr sz="1800">
              <a:solidFill>
                <a:schemeClr val="dk2"/>
              </a:solidFill>
            </a:endParaRPr>
          </a:p>
        </p:txBody>
      </p:sp>
      <p:sp>
        <p:nvSpPr>
          <p:cNvPr id="58" name="Google Shape;58;p13"/>
          <p:cNvSpPr/>
          <p:nvPr/>
        </p:nvSpPr>
        <p:spPr>
          <a:xfrm>
            <a:off x="3834799" y="1679950"/>
            <a:ext cx="1411200" cy="1411200"/>
          </a:xfrm>
          <a:prstGeom prst="cube">
            <a:avLst>
              <a:gd fmla="val 25000" name="adj"/>
            </a:avLst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9" name="Google Shape;59;p13"/>
          <p:cNvSpPr txBox="1"/>
          <p:nvPr/>
        </p:nvSpPr>
        <p:spPr>
          <a:xfrm>
            <a:off x="4369783" y="1624830"/>
            <a:ext cx="4083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ja" sz="1800">
                <a:solidFill>
                  <a:schemeClr val="dk2"/>
                </a:solidFill>
              </a:rPr>
              <a:t>C</a:t>
            </a:r>
            <a:endParaRPr sz="1800">
              <a:solidFill>
                <a:schemeClr val="dk2"/>
              </a:solidFill>
            </a:endParaRPr>
          </a:p>
        </p:txBody>
      </p:sp>
      <p:sp>
        <p:nvSpPr>
          <p:cNvPr id="60" name="Google Shape;60;p13"/>
          <p:cNvSpPr txBox="1"/>
          <p:nvPr/>
        </p:nvSpPr>
        <p:spPr>
          <a:xfrm>
            <a:off x="4939001" y="2187527"/>
            <a:ext cx="4083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ja" sz="1800">
                <a:solidFill>
                  <a:schemeClr val="dk2"/>
                </a:solidFill>
              </a:rPr>
              <a:t>F</a:t>
            </a:r>
            <a:endParaRPr sz="1800">
              <a:solidFill>
                <a:schemeClr val="dk2"/>
              </a:solidFill>
            </a:endParaRPr>
          </a:p>
        </p:txBody>
      </p:sp>
      <p:sp>
        <p:nvSpPr>
          <p:cNvPr id="61" name="Google Shape;61;p13"/>
          <p:cNvSpPr txBox="1"/>
          <p:nvPr/>
        </p:nvSpPr>
        <p:spPr>
          <a:xfrm>
            <a:off x="4181658" y="2340905"/>
            <a:ext cx="4083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ja" sz="1800">
                <a:solidFill>
                  <a:schemeClr val="dk2"/>
                </a:solidFill>
              </a:rPr>
              <a:t>E</a:t>
            </a:r>
            <a:endParaRPr sz="1800">
              <a:solidFill>
                <a:schemeClr val="dk2"/>
              </a:solidFill>
            </a:endParaRPr>
          </a:p>
        </p:txBody>
      </p:sp>
      <p:sp>
        <p:nvSpPr>
          <p:cNvPr id="62" name="Google Shape;62;p13"/>
          <p:cNvSpPr/>
          <p:nvPr/>
        </p:nvSpPr>
        <p:spPr>
          <a:xfrm>
            <a:off x="6006499" y="1679950"/>
            <a:ext cx="1411200" cy="1411200"/>
          </a:xfrm>
          <a:prstGeom prst="cube">
            <a:avLst>
              <a:gd fmla="val 25000" name="adj"/>
            </a:avLst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3" name="Google Shape;63;p13"/>
          <p:cNvSpPr txBox="1"/>
          <p:nvPr/>
        </p:nvSpPr>
        <p:spPr>
          <a:xfrm>
            <a:off x="6517710" y="1624830"/>
            <a:ext cx="4083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ja" sz="1800">
                <a:solidFill>
                  <a:schemeClr val="dk2"/>
                </a:solidFill>
              </a:rPr>
              <a:t>D</a:t>
            </a:r>
            <a:endParaRPr sz="1800">
              <a:solidFill>
                <a:schemeClr val="dk2"/>
              </a:solidFill>
            </a:endParaRPr>
          </a:p>
        </p:txBody>
      </p:sp>
      <p:sp>
        <p:nvSpPr>
          <p:cNvPr id="64" name="Google Shape;64;p13"/>
          <p:cNvSpPr txBox="1"/>
          <p:nvPr/>
        </p:nvSpPr>
        <p:spPr>
          <a:xfrm>
            <a:off x="7072601" y="2187527"/>
            <a:ext cx="4083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ja" sz="1800">
                <a:solidFill>
                  <a:schemeClr val="dk2"/>
                </a:solidFill>
              </a:rPr>
              <a:t>C</a:t>
            </a:r>
            <a:endParaRPr sz="1800">
              <a:solidFill>
                <a:schemeClr val="dk2"/>
              </a:solidFill>
            </a:endParaRPr>
          </a:p>
        </p:txBody>
      </p:sp>
      <p:sp>
        <p:nvSpPr>
          <p:cNvPr id="65" name="Google Shape;65;p13"/>
          <p:cNvSpPr txBox="1"/>
          <p:nvPr/>
        </p:nvSpPr>
        <p:spPr>
          <a:xfrm>
            <a:off x="6329585" y="2340905"/>
            <a:ext cx="4083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ja" sz="1800">
                <a:solidFill>
                  <a:schemeClr val="dk2"/>
                </a:solidFill>
              </a:rPr>
              <a:t>B</a:t>
            </a:r>
            <a:endParaRPr sz="1800">
              <a:solidFill>
                <a:schemeClr val="dk2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