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663099" y="1679950"/>
            <a:ext cx="1411200" cy="1411200"/>
          </a:xfrm>
          <a:prstGeom prst="cube">
            <a:avLst>
              <a:gd fmla="val 25000" name="adj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174310" y="1624830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729201" y="2187527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B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986185" y="2340905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834799" y="1679950"/>
            <a:ext cx="1411200" cy="1411200"/>
          </a:xfrm>
          <a:prstGeom prst="cube">
            <a:avLst>
              <a:gd fmla="val 25000" name="adj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4369783" y="1624830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C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939001" y="2187527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F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181658" y="2340905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6006499" y="1679950"/>
            <a:ext cx="1411200" cy="1411200"/>
          </a:xfrm>
          <a:prstGeom prst="cube">
            <a:avLst>
              <a:gd fmla="val 25000" name="adj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6517710" y="1624830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D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072601" y="2187527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C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329585" y="2340905"/>
            <a:ext cx="40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B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