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270350" y="3173755"/>
            <a:ext cx="603300" cy="6033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872786" y="3173755"/>
            <a:ext cx="603300" cy="6033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667914" y="3173755"/>
            <a:ext cx="603300" cy="6033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270350" y="2571318"/>
            <a:ext cx="603300" cy="6033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4270350" y="1968882"/>
            <a:ext cx="603300" cy="6033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270350" y="1366445"/>
            <a:ext cx="603300" cy="6033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4393918" y="1440525"/>
            <a:ext cx="35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A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784318" y="3240670"/>
            <a:ext cx="35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1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393918" y="3240670"/>
            <a:ext cx="35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2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025009" y="3240670"/>
            <a:ext cx="35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3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412809" y="2631070"/>
            <a:ext cx="35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4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