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4270350" y="3173755"/>
            <a:ext cx="603300" cy="603300"/>
          </a:xfrm>
          <a:prstGeom prst="rect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/>
          <p:nvPr/>
        </p:nvSpPr>
        <p:spPr>
          <a:xfrm>
            <a:off x="4872786" y="3173755"/>
            <a:ext cx="603300" cy="603300"/>
          </a:xfrm>
          <a:prstGeom prst="rect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/>
          <p:nvPr/>
        </p:nvSpPr>
        <p:spPr>
          <a:xfrm>
            <a:off x="3667914" y="3173755"/>
            <a:ext cx="603300" cy="603300"/>
          </a:xfrm>
          <a:prstGeom prst="rect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3"/>
          <p:cNvSpPr/>
          <p:nvPr/>
        </p:nvSpPr>
        <p:spPr>
          <a:xfrm>
            <a:off x="4270350" y="2571318"/>
            <a:ext cx="603300" cy="603300"/>
          </a:xfrm>
          <a:prstGeom prst="rect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3"/>
          <p:cNvSpPr/>
          <p:nvPr/>
        </p:nvSpPr>
        <p:spPr>
          <a:xfrm>
            <a:off x="4270350" y="1968882"/>
            <a:ext cx="603300" cy="603300"/>
          </a:xfrm>
          <a:prstGeom prst="rect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3"/>
          <p:cNvSpPr/>
          <p:nvPr/>
        </p:nvSpPr>
        <p:spPr>
          <a:xfrm>
            <a:off x="4270350" y="1366445"/>
            <a:ext cx="603300" cy="603300"/>
          </a:xfrm>
          <a:prstGeom prst="rect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13"/>
          <p:cNvSpPr txBox="1"/>
          <p:nvPr/>
        </p:nvSpPr>
        <p:spPr>
          <a:xfrm>
            <a:off x="4393918" y="1440525"/>
            <a:ext cx="3582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1800">
                <a:solidFill>
                  <a:schemeClr val="dk2"/>
                </a:solidFill>
              </a:rPr>
              <a:t>A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3784318" y="3240670"/>
            <a:ext cx="3582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1800">
                <a:solidFill>
                  <a:schemeClr val="dk2"/>
                </a:solidFill>
              </a:rPr>
              <a:t>1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4393918" y="3240670"/>
            <a:ext cx="3582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1800">
                <a:solidFill>
                  <a:schemeClr val="dk2"/>
                </a:solidFill>
              </a:rPr>
              <a:t>2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63" name="Google Shape;63;p13"/>
          <p:cNvSpPr txBox="1"/>
          <p:nvPr/>
        </p:nvSpPr>
        <p:spPr>
          <a:xfrm>
            <a:off x="5025009" y="3240670"/>
            <a:ext cx="3582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1800">
                <a:solidFill>
                  <a:schemeClr val="dk2"/>
                </a:solidFill>
              </a:rPr>
              <a:t>3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4412809" y="2631070"/>
            <a:ext cx="3582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1800">
                <a:solidFill>
                  <a:schemeClr val="dk2"/>
                </a:solidFill>
              </a:rPr>
              <a:t>4</a:t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