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2411761.png"/>
          <p:cNvPicPr preferRelativeResize="0"/>
          <p:nvPr/>
        </p:nvPicPr>
        <p:blipFill rotWithShape="1">
          <a:blip r:embed="rId3">
            <a:alphaModFix/>
          </a:blip>
          <a:srcRect b="57401" l="69522" r="0" t="0"/>
          <a:stretch/>
        </p:blipFill>
        <p:spPr>
          <a:xfrm>
            <a:off x="995775" y="1334400"/>
            <a:ext cx="2059223" cy="206117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 flipH="1" rot="10800000">
            <a:off x="3788875" y="1331700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4022039" y="1331700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flipH="1" rot="10800000">
            <a:off x="4253239" y="1331700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4486402" y="1331700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 flipH="1" rot="10800000">
            <a:off x="4722166" y="1331700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4955329" y="1331700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 flipH="1" rot="10800000">
            <a:off x="5186529" y="1331700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5419693" y="1331700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4584746" y="721557"/>
            <a:ext cx="380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1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917746" y="3388557"/>
            <a:ext cx="380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5" name="Google Shape;65;p13"/>
          <p:cNvSpPr/>
          <p:nvPr/>
        </p:nvSpPr>
        <p:spPr>
          <a:xfrm flipH="1" rot="-8999921">
            <a:off x="6386017" y="1385976"/>
            <a:ext cx="465581" cy="402546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 rot="1800079">
            <a:off x="6587943" y="1502496"/>
            <a:ext cx="465581" cy="402546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 flipH="1" rot="-8999921">
            <a:off x="6788168" y="1618158"/>
            <a:ext cx="465581" cy="402546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 rot="1800079">
            <a:off x="6990094" y="1734678"/>
            <a:ext cx="465581" cy="402546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7175546" y="721557"/>
            <a:ext cx="380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2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0" name="Google Shape;70;p13"/>
          <p:cNvSpPr/>
          <p:nvPr/>
        </p:nvSpPr>
        <p:spPr>
          <a:xfrm rot="8999921">
            <a:off x="7799639" y="1383376"/>
            <a:ext cx="465581" cy="402546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 flipH="1" rot="-1800079">
            <a:off x="7597713" y="1499896"/>
            <a:ext cx="465581" cy="402546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 rot="8999921">
            <a:off x="7397488" y="1615558"/>
            <a:ext cx="465581" cy="402546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 flipH="1" rot="-1800079">
            <a:off x="7195563" y="1732077"/>
            <a:ext cx="465581" cy="402546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 flipH="1" rot="10800000">
            <a:off x="4108002" y="3479627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4341166" y="3479627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 flipH="1" rot="10800000">
            <a:off x="4572366" y="3479627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4805529" y="3479627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 flipH="1" rot="10800000">
            <a:off x="4348329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4581493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 flipH="1" rot="10800000">
            <a:off x="4812693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5045857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4584746" y="2855157"/>
            <a:ext cx="380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3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7175546" y="2855157"/>
            <a:ext cx="380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4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4" name="Google Shape;84;p13"/>
          <p:cNvSpPr/>
          <p:nvPr/>
        </p:nvSpPr>
        <p:spPr>
          <a:xfrm flipH="1" rot="10800000">
            <a:off x="6622602" y="3479627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6855766" y="3479627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 flipH="1" rot="10800000">
            <a:off x="6862929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7096093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 flipH="1" rot="10800000">
            <a:off x="7327293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7560457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 flipH="1" rot="10800000">
            <a:off x="7098693" y="4286573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6631729" y="3886682"/>
            <a:ext cx="465600" cy="402600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