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1265375" y="1722525"/>
            <a:ext cx="1536600" cy="1536600"/>
          </a:xfrm>
          <a:prstGeom prst="donut">
            <a:avLst>
              <a:gd fmla="val 20574" name="adj"/>
            </a:avLst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4634875" y="838150"/>
            <a:ext cx="823800" cy="3009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4406275" y="1952495"/>
            <a:ext cx="1311000" cy="4617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7" name="Google Shape;57;p13"/>
          <p:cNvCxnSpPr>
            <a:stCxn id="56" idx="2"/>
            <a:endCxn id="55" idx="2"/>
          </p:cNvCxnSpPr>
          <p:nvPr/>
        </p:nvCxnSpPr>
        <p:spPr>
          <a:xfrm flipH="1" rot="10800000">
            <a:off x="4406275" y="988745"/>
            <a:ext cx="228600" cy="11946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8" name="Google Shape;58;p13"/>
          <p:cNvCxnSpPr>
            <a:stCxn id="56" idx="6"/>
            <a:endCxn id="55" idx="6"/>
          </p:cNvCxnSpPr>
          <p:nvPr/>
        </p:nvCxnSpPr>
        <p:spPr>
          <a:xfrm rot="10800000">
            <a:off x="5458675" y="988745"/>
            <a:ext cx="258600" cy="11946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9" name="Google Shape;59;p13"/>
          <p:cNvSpPr txBox="1"/>
          <p:nvPr/>
        </p:nvSpPr>
        <p:spPr>
          <a:xfrm>
            <a:off x="4877161" y="272225"/>
            <a:ext cx="444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1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1864980" y="3320225"/>
            <a:ext cx="444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A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61" name="Google Shape;61;p13"/>
          <p:cNvSpPr/>
          <p:nvPr/>
        </p:nvSpPr>
        <p:spPr>
          <a:xfrm flipH="1" rot="10800000">
            <a:off x="6768475" y="2113295"/>
            <a:ext cx="823800" cy="3009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 flipH="1" rot="10800000">
            <a:off x="6539875" y="838150"/>
            <a:ext cx="1311000" cy="4617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3" name="Google Shape;63;p13"/>
          <p:cNvCxnSpPr>
            <a:stCxn id="62" idx="2"/>
            <a:endCxn id="61" idx="2"/>
          </p:cNvCxnSpPr>
          <p:nvPr/>
        </p:nvCxnSpPr>
        <p:spPr>
          <a:xfrm>
            <a:off x="6539875" y="1069000"/>
            <a:ext cx="228600" cy="11946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4" name="Google Shape;64;p13"/>
          <p:cNvCxnSpPr>
            <a:stCxn id="62" idx="6"/>
            <a:endCxn id="61" idx="6"/>
          </p:cNvCxnSpPr>
          <p:nvPr/>
        </p:nvCxnSpPr>
        <p:spPr>
          <a:xfrm flipH="1">
            <a:off x="7592275" y="1069000"/>
            <a:ext cx="258600" cy="11946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5" name="Google Shape;65;p13"/>
          <p:cNvSpPr txBox="1"/>
          <p:nvPr/>
        </p:nvSpPr>
        <p:spPr>
          <a:xfrm>
            <a:off x="6996434" y="272225"/>
            <a:ext cx="444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2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66" name="Google Shape;66;p13"/>
          <p:cNvSpPr/>
          <p:nvPr/>
        </p:nvSpPr>
        <p:spPr>
          <a:xfrm>
            <a:off x="4406275" y="4390895"/>
            <a:ext cx="1311000" cy="4617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3"/>
          <p:cNvSpPr txBox="1"/>
          <p:nvPr/>
        </p:nvSpPr>
        <p:spPr>
          <a:xfrm>
            <a:off x="4877161" y="2634425"/>
            <a:ext cx="444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3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6996434" y="2634425"/>
            <a:ext cx="444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" sz="1800">
                <a:solidFill>
                  <a:schemeClr val="dk2"/>
                </a:solidFill>
              </a:rPr>
              <a:t>4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69" name="Google Shape;69;p13"/>
          <p:cNvSpPr/>
          <p:nvPr/>
        </p:nvSpPr>
        <p:spPr>
          <a:xfrm>
            <a:off x="4406275" y="3098096"/>
            <a:ext cx="1311000" cy="4617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0" name="Google Shape;70;p13"/>
          <p:cNvCxnSpPr>
            <a:stCxn id="69" idx="2"/>
            <a:endCxn id="66" idx="2"/>
          </p:cNvCxnSpPr>
          <p:nvPr/>
        </p:nvCxnSpPr>
        <p:spPr>
          <a:xfrm>
            <a:off x="4406275" y="3328946"/>
            <a:ext cx="0" cy="12927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1" name="Google Shape;71;p13"/>
          <p:cNvCxnSpPr/>
          <p:nvPr/>
        </p:nvCxnSpPr>
        <p:spPr>
          <a:xfrm>
            <a:off x="5716002" y="3328946"/>
            <a:ext cx="0" cy="12927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2" name="Google Shape;72;p13"/>
          <p:cNvSpPr/>
          <p:nvPr/>
        </p:nvSpPr>
        <p:spPr>
          <a:xfrm>
            <a:off x="6755491" y="4390900"/>
            <a:ext cx="823800" cy="3801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/>
          <p:nvPr/>
        </p:nvSpPr>
        <p:spPr>
          <a:xfrm>
            <a:off x="6755491" y="3133918"/>
            <a:ext cx="823800" cy="333300"/>
          </a:xfrm>
          <a:prstGeom prst="ellipse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4" name="Google Shape;74;p13"/>
          <p:cNvCxnSpPr>
            <a:stCxn id="73" idx="2"/>
            <a:endCxn id="72" idx="2"/>
          </p:cNvCxnSpPr>
          <p:nvPr/>
        </p:nvCxnSpPr>
        <p:spPr>
          <a:xfrm>
            <a:off x="6755491" y="3300568"/>
            <a:ext cx="0" cy="12804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5" name="Google Shape;75;p13"/>
          <p:cNvCxnSpPr/>
          <p:nvPr/>
        </p:nvCxnSpPr>
        <p:spPr>
          <a:xfrm>
            <a:off x="7578489" y="3328950"/>
            <a:ext cx="0" cy="129270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