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3554664" y="1738800"/>
            <a:ext cx="20202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Google Shape;55;p13"/>
          <p:cNvCxnSpPr/>
          <p:nvPr/>
        </p:nvCxnSpPr>
        <p:spPr>
          <a:xfrm rot="10800000">
            <a:off x="3561836" y="1745266"/>
            <a:ext cx="250800" cy="25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 flipH="1" rot="10800000">
            <a:off x="3561836" y="1488011"/>
            <a:ext cx="250800" cy="25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 flipH="1" rot="10800000">
            <a:off x="5309873" y="1745266"/>
            <a:ext cx="250800" cy="25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 rot="10800000">
            <a:off x="5309873" y="1488011"/>
            <a:ext cx="250800" cy="25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3554664" y="3186600"/>
            <a:ext cx="20202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 rot="10800000">
            <a:off x="5578855" y="3193066"/>
            <a:ext cx="250800" cy="25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 flipH="1" rot="10800000">
            <a:off x="5578855" y="2935811"/>
            <a:ext cx="250800" cy="25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 flipH="1" rot="10800000">
            <a:off x="3314345" y="3193066"/>
            <a:ext cx="250800" cy="25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 rot="10800000">
            <a:off x="3314345" y="2935811"/>
            <a:ext cx="250800" cy="250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2585429" y="1521291"/>
            <a:ext cx="91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585429" y="2971691"/>
            <a:ext cx="91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B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