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3554664" y="1738800"/>
            <a:ext cx="2020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 rot="10800000">
            <a:off x="3561836" y="1745266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 flipH="1" rot="10800000">
            <a:off x="3561836" y="1488011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 flipH="1" rot="10800000">
            <a:off x="5309873" y="1745266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 rot="10800000">
            <a:off x="5309873" y="1488011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3554664" y="3186600"/>
            <a:ext cx="2020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 rot="10800000">
            <a:off x="5578855" y="3193066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 flipH="1" rot="10800000">
            <a:off x="5578855" y="2935811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 flipH="1" rot="10800000">
            <a:off x="3314345" y="3193066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 rot="10800000">
            <a:off x="3314345" y="2935811"/>
            <a:ext cx="250800" cy="25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2585429" y="1521291"/>
            <a:ext cx="917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585429" y="2971691"/>
            <a:ext cx="917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B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