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3733464" y="2576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4092973" y="2576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4455082" y="2576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13"/>
          <p:cNvSpPr/>
          <p:nvPr/>
        </p:nvSpPr>
        <p:spPr>
          <a:xfrm>
            <a:off x="4814591" y="2576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3614282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973791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4335900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4695409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3495100" y="2814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3854609" y="2814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4216718" y="2814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4576227" y="2814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3375918" y="29312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3735427" y="29312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4097536" y="29312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4457045" y="29312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70" name="Google Shape;70;p13"/>
          <p:cNvGrpSpPr/>
          <p:nvPr/>
        </p:nvGrpSpPr>
        <p:grpSpPr>
          <a:xfrm>
            <a:off x="4813954" y="2576959"/>
            <a:ext cx="1197055" cy="834309"/>
            <a:chOff x="5060464" y="2516386"/>
            <a:chExt cx="1197055" cy="834309"/>
          </a:xfrm>
        </p:grpSpPr>
        <p:sp>
          <p:nvSpPr>
            <p:cNvPr id="71" name="Google Shape;71;p13"/>
            <p:cNvSpPr/>
            <p:nvPr/>
          </p:nvSpPr>
          <p:spPr>
            <a:xfrm>
              <a:off x="5418009" y="2516386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3"/>
            <p:cNvSpPr/>
            <p:nvPr/>
          </p:nvSpPr>
          <p:spPr>
            <a:xfrm>
              <a:off x="5777518" y="2516386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3"/>
            <p:cNvSpPr/>
            <p:nvPr/>
          </p:nvSpPr>
          <p:spPr>
            <a:xfrm>
              <a:off x="5298827" y="2632968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3"/>
            <p:cNvSpPr/>
            <p:nvPr/>
          </p:nvSpPr>
          <p:spPr>
            <a:xfrm>
              <a:off x="5658336" y="2632968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3"/>
            <p:cNvSpPr/>
            <p:nvPr/>
          </p:nvSpPr>
          <p:spPr>
            <a:xfrm>
              <a:off x="5179645" y="2754113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/>
            <p:nvPr/>
          </p:nvSpPr>
          <p:spPr>
            <a:xfrm>
              <a:off x="5539154" y="2754113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>
              <a:off x="5060464" y="2870695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13"/>
            <p:cNvSpPr/>
            <p:nvPr/>
          </p:nvSpPr>
          <p:spPr>
            <a:xfrm>
              <a:off x="5419973" y="2870695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79" name="Google Shape;79;p13"/>
          <p:cNvGrpSpPr/>
          <p:nvPr/>
        </p:nvGrpSpPr>
        <p:grpSpPr>
          <a:xfrm>
            <a:off x="3132991" y="3053050"/>
            <a:ext cx="1680309" cy="596582"/>
            <a:chOff x="3384064" y="3032859"/>
            <a:chExt cx="1680309" cy="596582"/>
          </a:xfrm>
        </p:grpSpPr>
        <p:sp>
          <p:nvSpPr>
            <p:cNvPr id="80" name="Google Shape;80;p13"/>
            <p:cNvSpPr/>
            <p:nvPr/>
          </p:nvSpPr>
          <p:spPr>
            <a:xfrm>
              <a:off x="3503245" y="3032859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13"/>
            <p:cNvSpPr/>
            <p:nvPr/>
          </p:nvSpPr>
          <p:spPr>
            <a:xfrm>
              <a:off x="3862754" y="3032859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13"/>
            <p:cNvSpPr/>
            <p:nvPr/>
          </p:nvSpPr>
          <p:spPr>
            <a:xfrm>
              <a:off x="4224864" y="3032859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13"/>
            <p:cNvSpPr/>
            <p:nvPr/>
          </p:nvSpPr>
          <p:spPr>
            <a:xfrm>
              <a:off x="4584373" y="3032859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13"/>
            <p:cNvSpPr/>
            <p:nvPr/>
          </p:nvSpPr>
          <p:spPr>
            <a:xfrm>
              <a:off x="3384064" y="3149441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13"/>
            <p:cNvSpPr/>
            <p:nvPr/>
          </p:nvSpPr>
          <p:spPr>
            <a:xfrm>
              <a:off x="3743573" y="3149441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>
              <a:off x="4105682" y="3149441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4465191" y="3149441"/>
              <a:ext cx="480000" cy="480000"/>
            </a:xfrm>
            <a:prstGeom prst="cube">
              <a:avLst>
                <a:gd fmla="val 25000" name="adj"/>
              </a:avLst>
            </a:prstGeom>
            <a:solidFill>
              <a:srgbClr val="EEEEEE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13"/>
          <p:cNvSpPr/>
          <p:nvPr/>
        </p:nvSpPr>
        <p:spPr>
          <a:xfrm>
            <a:off x="3733464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4092973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4455082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3"/>
          <p:cNvSpPr/>
          <p:nvPr/>
        </p:nvSpPr>
        <p:spPr>
          <a:xfrm>
            <a:off x="4814591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3"/>
          <p:cNvSpPr/>
          <p:nvPr/>
        </p:nvSpPr>
        <p:spPr>
          <a:xfrm>
            <a:off x="3614282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3"/>
          <p:cNvSpPr/>
          <p:nvPr/>
        </p:nvSpPr>
        <p:spPr>
          <a:xfrm>
            <a:off x="3973791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4335900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3"/>
          <p:cNvSpPr/>
          <p:nvPr/>
        </p:nvSpPr>
        <p:spPr>
          <a:xfrm>
            <a:off x="4695409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3"/>
          <p:cNvSpPr/>
          <p:nvPr/>
        </p:nvSpPr>
        <p:spPr>
          <a:xfrm>
            <a:off x="3495100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3"/>
          <p:cNvSpPr/>
          <p:nvPr/>
        </p:nvSpPr>
        <p:spPr>
          <a:xfrm>
            <a:off x="3854609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4216718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3"/>
          <p:cNvSpPr/>
          <p:nvPr/>
        </p:nvSpPr>
        <p:spPr>
          <a:xfrm>
            <a:off x="4576227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3"/>
          <p:cNvSpPr/>
          <p:nvPr/>
        </p:nvSpPr>
        <p:spPr>
          <a:xfrm>
            <a:off x="3375918" y="25717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3"/>
          <p:cNvSpPr/>
          <p:nvPr/>
        </p:nvSpPr>
        <p:spPr>
          <a:xfrm>
            <a:off x="3735427" y="25717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3"/>
          <p:cNvSpPr/>
          <p:nvPr/>
        </p:nvSpPr>
        <p:spPr>
          <a:xfrm>
            <a:off x="4097536" y="25717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3"/>
          <p:cNvSpPr/>
          <p:nvPr/>
        </p:nvSpPr>
        <p:spPr>
          <a:xfrm>
            <a:off x="4457045" y="25717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3"/>
          <p:cNvSpPr/>
          <p:nvPr/>
        </p:nvSpPr>
        <p:spPr>
          <a:xfrm>
            <a:off x="5171500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3"/>
          <p:cNvSpPr/>
          <p:nvPr/>
        </p:nvSpPr>
        <p:spPr>
          <a:xfrm>
            <a:off x="5531009" y="2217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3"/>
          <p:cNvSpPr/>
          <p:nvPr/>
        </p:nvSpPr>
        <p:spPr>
          <a:xfrm>
            <a:off x="5052318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3"/>
          <p:cNvSpPr/>
          <p:nvPr/>
        </p:nvSpPr>
        <p:spPr>
          <a:xfrm>
            <a:off x="5411827" y="2334032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3"/>
          <p:cNvSpPr/>
          <p:nvPr/>
        </p:nvSpPr>
        <p:spPr>
          <a:xfrm>
            <a:off x="4933136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3"/>
          <p:cNvSpPr/>
          <p:nvPr/>
        </p:nvSpPr>
        <p:spPr>
          <a:xfrm>
            <a:off x="5292645" y="2455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3"/>
          <p:cNvSpPr/>
          <p:nvPr/>
        </p:nvSpPr>
        <p:spPr>
          <a:xfrm>
            <a:off x="4813954" y="25717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3"/>
          <p:cNvSpPr/>
          <p:nvPr/>
        </p:nvSpPr>
        <p:spPr>
          <a:xfrm>
            <a:off x="3252173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3"/>
          <p:cNvSpPr/>
          <p:nvPr/>
        </p:nvSpPr>
        <p:spPr>
          <a:xfrm>
            <a:off x="3611682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3"/>
          <p:cNvSpPr/>
          <p:nvPr/>
        </p:nvSpPr>
        <p:spPr>
          <a:xfrm>
            <a:off x="3973791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3"/>
          <p:cNvSpPr/>
          <p:nvPr/>
        </p:nvSpPr>
        <p:spPr>
          <a:xfrm>
            <a:off x="4333300" y="2693541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3"/>
          <p:cNvSpPr/>
          <p:nvPr/>
        </p:nvSpPr>
        <p:spPr>
          <a:xfrm>
            <a:off x="3132991" y="2810123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13"/>
          <p:cNvSpPr/>
          <p:nvPr/>
        </p:nvSpPr>
        <p:spPr>
          <a:xfrm>
            <a:off x="3733464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3"/>
          <p:cNvSpPr/>
          <p:nvPr/>
        </p:nvSpPr>
        <p:spPr>
          <a:xfrm>
            <a:off x="4092973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13"/>
          <p:cNvSpPr/>
          <p:nvPr/>
        </p:nvSpPr>
        <p:spPr>
          <a:xfrm>
            <a:off x="4455082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13"/>
          <p:cNvSpPr/>
          <p:nvPr/>
        </p:nvSpPr>
        <p:spPr>
          <a:xfrm>
            <a:off x="4814591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13"/>
          <p:cNvSpPr/>
          <p:nvPr/>
        </p:nvSpPr>
        <p:spPr>
          <a:xfrm>
            <a:off x="3614282" y="1969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3"/>
          <p:cNvSpPr/>
          <p:nvPr/>
        </p:nvSpPr>
        <p:spPr>
          <a:xfrm>
            <a:off x="3973791" y="1969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3"/>
          <p:cNvSpPr/>
          <p:nvPr/>
        </p:nvSpPr>
        <p:spPr>
          <a:xfrm>
            <a:off x="4335900" y="1969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3"/>
          <p:cNvSpPr/>
          <p:nvPr/>
        </p:nvSpPr>
        <p:spPr>
          <a:xfrm>
            <a:off x="4695409" y="1969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3"/>
          <p:cNvSpPr/>
          <p:nvPr/>
        </p:nvSpPr>
        <p:spPr>
          <a:xfrm>
            <a:off x="3495100" y="2091104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3"/>
          <p:cNvSpPr/>
          <p:nvPr/>
        </p:nvSpPr>
        <p:spPr>
          <a:xfrm>
            <a:off x="3854609" y="2091104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3"/>
          <p:cNvSpPr/>
          <p:nvPr/>
        </p:nvSpPr>
        <p:spPr>
          <a:xfrm>
            <a:off x="4216718" y="2091104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4576227" y="2091104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3375918" y="2207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>
            <a:off x="3735427" y="2207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/>
          <p:nvPr/>
        </p:nvSpPr>
        <p:spPr>
          <a:xfrm>
            <a:off x="4097536" y="2207686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5171500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3"/>
          <p:cNvSpPr/>
          <p:nvPr/>
        </p:nvSpPr>
        <p:spPr>
          <a:xfrm>
            <a:off x="5531009" y="18533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3"/>
          <p:cNvSpPr/>
          <p:nvPr/>
        </p:nvSpPr>
        <p:spPr>
          <a:xfrm>
            <a:off x="5052318" y="1969959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>
            <a:off x="4933136" y="2091104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>
            <a:off x="3252173" y="23294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3"/>
          <p:cNvSpPr/>
          <p:nvPr/>
        </p:nvSpPr>
        <p:spPr>
          <a:xfrm>
            <a:off x="3611682" y="23294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3"/>
          <p:cNvSpPr/>
          <p:nvPr/>
        </p:nvSpPr>
        <p:spPr>
          <a:xfrm>
            <a:off x="3132991" y="24460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3"/>
          <p:cNvSpPr/>
          <p:nvPr/>
        </p:nvSpPr>
        <p:spPr>
          <a:xfrm>
            <a:off x="3733464" y="14938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3"/>
          <p:cNvSpPr/>
          <p:nvPr/>
        </p:nvSpPr>
        <p:spPr>
          <a:xfrm>
            <a:off x="4092973" y="14938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3"/>
          <p:cNvSpPr/>
          <p:nvPr/>
        </p:nvSpPr>
        <p:spPr>
          <a:xfrm>
            <a:off x="4455082" y="14938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3"/>
          <p:cNvSpPr/>
          <p:nvPr/>
        </p:nvSpPr>
        <p:spPr>
          <a:xfrm>
            <a:off x="4814591" y="1493868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3"/>
          <p:cNvSpPr/>
          <p:nvPr/>
        </p:nvSpPr>
        <p:spPr>
          <a:xfrm>
            <a:off x="3614282" y="1610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3"/>
          <p:cNvSpPr/>
          <p:nvPr/>
        </p:nvSpPr>
        <p:spPr>
          <a:xfrm>
            <a:off x="3973791" y="1610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4335900" y="1610450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3"/>
          <p:cNvSpPr/>
          <p:nvPr/>
        </p:nvSpPr>
        <p:spPr>
          <a:xfrm>
            <a:off x="3495100" y="1731595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3"/>
          <p:cNvSpPr/>
          <p:nvPr/>
        </p:nvSpPr>
        <p:spPr>
          <a:xfrm>
            <a:off x="3375918" y="1848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"/>
          <p:cNvSpPr/>
          <p:nvPr/>
        </p:nvSpPr>
        <p:spPr>
          <a:xfrm>
            <a:off x="3735427" y="1848177"/>
            <a:ext cx="480000" cy="480000"/>
          </a:xfrm>
          <a:prstGeom prst="cube">
            <a:avLst>
              <a:gd fmla="val 25000" name="adj"/>
            </a:avLst>
          </a:prstGeom>
          <a:solidFill>
            <a:srgbClr val="EEEEEE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