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5400000">
            <a:off x="3969132" y="2872536"/>
            <a:ext cx="603300" cy="603300"/>
          </a:xfrm>
          <a:prstGeom prst="rect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 rot="5400000">
            <a:off x="3969132" y="3474973"/>
            <a:ext cx="603300" cy="603300"/>
          </a:xfrm>
          <a:prstGeom prst="rect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 rot="5400000">
            <a:off x="3969132" y="2270100"/>
            <a:ext cx="603300" cy="603300"/>
          </a:xfrm>
          <a:prstGeom prst="rect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4571568" y="2270100"/>
            <a:ext cx="603300" cy="603300"/>
          </a:xfrm>
          <a:prstGeom prst="rect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4571568" y="1667664"/>
            <a:ext cx="603300" cy="603300"/>
          </a:xfrm>
          <a:prstGeom prst="rect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4571568" y="1065227"/>
            <a:ext cx="603300" cy="603300"/>
          </a:xfrm>
          <a:prstGeom prst="rect">
            <a:avLst/>
          </a:prstGeom>
          <a:noFill/>
          <a:ln cap="flat" cmpd="sng" w="2857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5473068" y="1738475"/>
            <a:ext cx="35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595959"/>
                </a:solidFill>
              </a:rPr>
              <a:t>A</a:t>
            </a:r>
            <a:endParaRPr sz="1800">
              <a:solidFill>
                <a:srgbClr val="595959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816668" y="3062370"/>
            <a:ext cx="35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595959"/>
                </a:solidFill>
              </a:rPr>
              <a:t>1</a:t>
            </a:r>
            <a:endParaRPr sz="1800">
              <a:solidFill>
                <a:srgbClr val="595959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3299843" y="2340968"/>
            <a:ext cx="35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595959"/>
                </a:solidFill>
              </a:rPr>
              <a:t>2</a:t>
            </a:r>
            <a:endParaRPr sz="1800">
              <a:solidFill>
                <a:srgbClr val="595959"/>
              </a:solidFill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912584" y="4171970"/>
            <a:ext cx="35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595959"/>
                </a:solidFill>
              </a:rPr>
              <a:t>3</a:t>
            </a:r>
            <a:endParaRPr sz="1800">
              <a:solidFill>
                <a:srgbClr val="595959"/>
              </a:solidFill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3450282" y="3607643"/>
            <a:ext cx="35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595959"/>
                </a:solidFill>
              </a:rPr>
              <a:t>4</a:t>
            </a:r>
            <a:endParaRPr sz="1800">
              <a:solidFill>
                <a:srgbClr val="595959"/>
              </a:solidFill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5150823" y="1646320"/>
            <a:ext cx="53700" cy="53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5150823" y="2248757"/>
            <a:ext cx="53700" cy="537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7" name="Google Shape;67;p13"/>
          <p:cNvCxnSpPr>
            <a:stCxn id="58" idx="3"/>
          </p:cNvCxnSpPr>
          <p:nvPr/>
        </p:nvCxnSpPr>
        <p:spPr>
          <a:xfrm>
            <a:off x="5174868" y="1969314"/>
            <a:ext cx="298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stealth"/>
            <a:tailEnd len="med" w="med" type="none"/>
          </a:ln>
        </p:spPr>
      </p:cxnSp>
      <p:cxnSp>
        <p:nvCxnSpPr>
          <p:cNvPr id="68" name="Google Shape;68;p13"/>
          <p:cNvCxnSpPr>
            <a:endCxn id="57" idx="2"/>
          </p:cNvCxnSpPr>
          <p:nvPr/>
        </p:nvCxnSpPr>
        <p:spPr>
          <a:xfrm rot="10800000">
            <a:off x="4873218" y="2873400"/>
            <a:ext cx="41100" cy="285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9" name="Google Shape;69;p13"/>
          <p:cNvCxnSpPr>
            <a:endCxn id="56" idx="2"/>
          </p:cNvCxnSpPr>
          <p:nvPr/>
        </p:nvCxnSpPr>
        <p:spPr>
          <a:xfrm flipH="1" rot="10800000">
            <a:off x="3560232" y="2571750"/>
            <a:ext cx="408900" cy="28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0" name="Google Shape;70;p13"/>
          <p:cNvCxnSpPr>
            <a:endCxn id="55" idx="3"/>
          </p:cNvCxnSpPr>
          <p:nvPr/>
        </p:nvCxnSpPr>
        <p:spPr>
          <a:xfrm flipH="1" rot="10800000">
            <a:off x="4147782" y="4078273"/>
            <a:ext cx="123000" cy="270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1" name="Google Shape;71;p13"/>
          <p:cNvCxnSpPr>
            <a:endCxn id="55" idx="2"/>
          </p:cNvCxnSpPr>
          <p:nvPr/>
        </p:nvCxnSpPr>
        <p:spPr>
          <a:xfrm flipH="1" rot="10800000">
            <a:off x="3703632" y="3776623"/>
            <a:ext cx="265500" cy="55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