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5400000">
            <a:off x="3969132" y="2872536"/>
            <a:ext cx="603300" cy="603300"/>
          </a:xfrm>
          <a:prstGeom prst="rect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rot="5400000">
            <a:off x="3969132" y="3474973"/>
            <a:ext cx="603300" cy="603300"/>
          </a:xfrm>
          <a:prstGeom prst="rect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rot="5400000">
            <a:off x="3969132" y="2270100"/>
            <a:ext cx="603300" cy="603300"/>
          </a:xfrm>
          <a:prstGeom prst="rect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571568" y="2270100"/>
            <a:ext cx="603300" cy="603300"/>
          </a:xfrm>
          <a:prstGeom prst="rect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571568" y="1667664"/>
            <a:ext cx="603300" cy="603300"/>
          </a:xfrm>
          <a:prstGeom prst="rect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571568" y="1065227"/>
            <a:ext cx="603300" cy="603300"/>
          </a:xfrm>
          <a:prstGeom prst="rect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5473068" y="1738475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A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816668" y="3062370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1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299843" y="2340968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2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912584" y="4171970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3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450282" y="3607643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595959"/>
                </a:solidFill>
              </a:rPr>
              <a:t>4</a:t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5150823" y="1646320"/>
            <a:ext cx="53700" cy="537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5150823" y="2248757"/>
            <a:ext cx="53700" cy="537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3"/>
          <p:cNvCxnSpPr>
            <a:stCxn id="58" idx="3"/>
          </p:cNvCxnSpPr>
          <p:nvPr/>
        </p:nvCxnSpPr>
        <p:spPr>
          <a:xfrm>
            <a:off x="5174868" y="1969314"/>
            <a:ext cx="298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68" name="Google Shape;68;p13"/>
          <p:cNvCxnSpPr>
            <a:endCxn id="57" idx="2"/>
          </p:cNvCxnSpPr>
          <p:nvPr/>
        </p:nvCxnSpPr>
        <p:spPr>
          <a:xfrm rot="10800000">
            <a:off x="4873218" y="2873400"/>
            <a:ext cx="41100" cy="28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" name="Google Shape;69;p13"/>
          <p:cNvCxnSpPr>
            <a:endCxn id="56" idx="2"/>
          </p:cNvCxnSpPr>
          <p:nvPr/>
        </p:nvCxnSpPr>
        <p:spPr>
          <a:xfrm flipH="1" rot="10800000">
            <a:off x="3560232" y="2571750"/>
            <a:ext cx="408900" cy="2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" name="Google Shape;70;p13"/>
          <p:cNvCxnSpPr>
            <a:endCxn id="55" idx="3"/>
          </p:cNvCxnSpPr>
          <p:nvPr/>
        </p:nvCxnSpPr>
        <p:spPr>
          <a:xfrm flipH="1" rot="10800000">
            <a:off x="4147782" y="4078273"/>
            <a:ext cx="123000" cy="27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" name="Google Shape;71;p13"/>
          <p:cNvCxnSpPr>
            <a:endCxn id="55" idx="2"/>
          </p:cNvCxnSpPr>
          <p:nvPr/>
        </p:nvCxnSpPr>
        <p:spPr>
          <a:xfrm flipH="1" rot="10800000">
            <a:off x="3703632" y="3776623"/>
            <a:ext cx="265500" cy="5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