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97734" y="36593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A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55" name="Google Shape;55;p13"/>
          <p:cNvSpPr/>
          <p:nvPr/>
        </p:nvSpPr>
        <p:spPr>
          <a:xfrm rot="-8097834">
            <a:off x="959181" y="3229049"/>
            <a:ext cx="336654" cy="422567"/>
          </a:xfrm>
          <a:prstGeom prst="downArrow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781607" y="4615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1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839007" y="4615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2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752952" y="25189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3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810352" y="2518909"/>
            <a:ext cx="50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4</a:t>
            </a:r>
            <a:endParaRPr sz="1800">
              <a:solidFill>
                <a:srgbClr val="595959"/>
              </a:solidFill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1114930" y="2933161"/>
            <a:ext cx="938400" cy="541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 flipH="1">
            <a:off x="2050821" y="2933161"/>
            <a:ext cx="938400" cy="541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1114930" y="2399761"/>
            <a:ext cx="938400" cy="541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 flipH="1">
            <a:off x="2050821" y="2399761"/>
            <a:ext cx="938400" cy="541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1107777" y="2388734"/>
            <a:ext cx="0" cy="551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2998450" y="2388734"/>
            <a:ext cx="0" cy="551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1107777" y="1855334"/>
            <a:ext cx="0" cy="551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3001050" y="1855334"/>
            <a:ext cx="0" cy="55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1114930" y="1864009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 flipH="1" rot="10800000">
            <a:off x="1114930" y="1663759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 flipH="1">
            <a:off x="1448384" y="1864009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 rot="10800000">
            <a:off x="1448384" y="1663759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1448396" y="2055279"/>
            <a:ext cx="0" cy="53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1781850" y="1862498"/>
            <a:ext cx="0" cy="53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 flipH="1">
            <a:off x="1448384" y="2397409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2334130" y="1856845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 flipH="1" rot="10800000">
            <a:off x="2334130" y="1656595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 flipH="1">
            <a:off x="2667584" y="1856845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 rot="10800000">
            <a:off x="2667584" y="1656595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2667596" y="2055279"/>
            <a:ext cx="0" cy="53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3"/>
          <p:cNvCxnSpPr/>
          <p:nvPr/>
        </p:nvCxnSpPr>
        <p:spPr>
          <a:xfrm>
            <a:off x="3001050" y="1862498"/>
            <a:ext cx="0" cy="53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3"/>
          <p:cNvCxnSpPr/>
          <p:nvPr/>
        </p:nvCxnSpPr>
        <p:spPr>
          <a:xfrm>
            <a:off x="2341305" y="1862498"/>
            <a:ext cx="0" cy="53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3"/>
          <p:cNvCxnSpPr/>
          <p:nvPr/>
        </p:nvCxnSpPr>
        <p:spPr>
          <a:xfrm>
            <a:off x="2334130" y="2390245"/>
            <a:ext cx="336600" cy="194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 flipH="1" rot="10800000">
            <a:off x="1792780" y="1866486"/>
            <a:ext cx="260700" cy="150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 rot="10800000">
            <a:off x="2050855" y="1866311"/>
            <a:ext cx="286200" cy="165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2055395" y="2922134"/>
            <a:ext cx="0" cy="551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3"/>
          <p:cNvSpPr/>
          <p:nvPr/>
        </p:nvSpPr>
        <p:spPr>
          <a:xfrm>
            <a:off x="4355500" y="1597500"/>
            <a:ext cx="1203600" cy="5370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6391409" y="1597500"/>
            <a:ext cx="1203600" cy="5370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6388809" y="1047850"/>
            <a:ext cx="468300" cy="5517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7123058" y="1047850"/>
            <a:ext cx="468300" cy="5517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4355500" y="1059537"/>
            <a:ext cx="1203600" cy="5370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13"/>
          <p:cNvCxnSpPr>
            <a:stCxn id="90" idx="0"/>
            <a:endCxn id="90" idx="2"/>
          </p:cNvCxnSpPr>
          <p:nvPr/>
        </p:nvCxnSpPr>
        <p:spPr>
          <a:xfrm>
            <a:off x="4957300" y="1059537"/>
            <a:ext cx="0" cy="537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3"/>
          <p:cNvSpPr/>
          <p:nvPr/>
        </p:nvSpPr>
        <p:spPr>
          <a:xfrm>
            <a:off x="4334009" y="3731100"/>
            <a:ext cx="1203600" cy="5370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4331409" y="3181450"/>
            <a:ext cx="468300" cy="5517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6391409" y="3731100"/>
            <a:ext cx="1203600" cy="5370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6388809" y="3181450"/>
            <a:ext cx="468300" cy="5517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7305153" y="3395980"/>
            <a:ext cx="286200" cy="3372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